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jpeg>
</file>

<file path=ppt/media/image19.png>
</file>

<file path=ppt/media/image2.jpg>
</file>

<file path=ppt/media/image20.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kaggle.com/learn" TargetMode="External"/><Relationship Id="rId4" Type="http://schemas.openxmlformats.org/officeDocument/2006/relationships/hyperlink" Target="https://www.udacity.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 Detecting Spam Emails</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5270699"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JAY SHANMUGAN L G</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au61772111041</a:t>
            </a:r>
          </a:p>
          <a:p>
            <a:pPr marR="0" lvl="0" rtl="0">
              <a:lnSpc>
                <a:spcPct val="100000"/>
              </a:lnSpc>
              <a:spcBef>
                <a:spcPts val="0"/>
              </a:spcBef>
              <a:spcAft>
                <a:spcPts val="200"/>
              </a:spcAft>
            </a:pPr>
            <a:r>
              <a:rPr lang="en-US" sz="1100" dirty="0">
                <a:solidFill>
                  <a:schemeClr val="bg1"/>
                </a:solidFill>
              </a:rPr>
              <a:t>College Name:       GOVERNMENT COLLEGE OF ENGINEERING, SALEM</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pic>
        <p:nvPicPr>
          <p:cNvPr id="4" name="Picture 3" descr="A screenshot of a computer">
            <a:extLst>
              <a:ext uri="{FF2B5EF4-FFF2-40B4-BE49-F238E27FC236}">
                <a16:creationId xmlns:a16="http://schemas.microsoft.com/office/drawing/2014/main" id="{A8A46853-96B4-F236-8256-0A829E2BADE5}"/>
              </a:ext>
            </a:extLst>
          </p:cNvPr>
          <p:cNvPicPr>
            <a:picLocks noChangeAspect="1"/>
          </p:cNvPicPr>
          <p:nvPr/>
        </p:nvPicPr>
        <p:blipFill>
          <a:blip r:embed="rId3"/>
          <a:stretch>
            <a:fillRect/>
          </a:stretch>
        </p:blipFill>
        <p:spPr>
          <a:xfrm>
            <a:off x="801045" y="1098288"/>
            <a:ext cx="7164059" cy="3632410"/>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3" name="Detecting spam Emails J.ipynb - Colab - Google Chrome - 19 April 2024">
            <a:hlinkClick r:id="" action="ppaction://media"/>
            <a:extLst>
              <a:ext uri="{FF2B5EF4-FFF2-40B4-BE49-F238E27FC236}">
                <a16:creationId xmlns:a16="http://schemas.microsoft.com/office/drawing/2014/main" id="{F8E9E555-4F86-FD49-4CA8-3C6D63D96CD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62023" y="1050425"/>
            <a:ext cx="6302559" cy="3520073"/>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37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031325"/>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b="0" i="0" dirty="0">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lang="en-US" b="0"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169551"/>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b="0" i="0" dirty="0">
                <a:solidFill>
                  <a:schemeClr val="tx1"/>
                </a:solidFill>
                <a:effectLst/>
                <a:latin typeface="Nunito" panose="020F0502020204030204" pitchFamily="2" charset="0"/>
              </a:rPr>
              <a:t>Detecting Spam Emails Using TensorFlow. Implement and build a deep-learning model for Spam Detection. The model we will try to implement will be a Classifier, which would give binary outputs- either spam or ham.</a:t>
            </a:r>
            <a:endParaRPr lang="en-US" dirty="0">
              <a:solidFill>
                <a:schemeClr val="tx1"/>
              </a:solidFill>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chemeClr val="tx1"/>
                </a:solidFill>
                <a:effectLst/>
              </a:rPr>
              <a:t>Aim: </a:t>
            </a:r>
            <a:r>
              <a:rPr lang="en-US" b="0" i="0" dirty="0">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lang="en-US"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pic>
        <p:nvPicPr>
          <p:cNvPr id="7" name="Picture 6">
            <a:extLst>
              <a:ext uri="{FF2B5EF4-FFF2-40B4-BE49-F238E27FC236}">
                <a16:creationId xmlns:a16="http://schemas.microsoft.com/office/drawing/2014/main" id="{BA29D41D-E059-D662-7641-E3CDEB5A0828}"/>
              </a:ext>
            </a:extLst>
          </p:cNvPr>
          <p:cNvPicPr>
            <a:picLocks noChangeAspect="1"/>
          </p:cNvPicPr>
          <p:nvPr/>
        </p:nvPicPr>
        <p:blipFill rotWithShape="1">
          <a:blip r:embed="rId3"/>
          <a:srcRect l="16240" t="9900" r="13904" b="2496"/>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578</TotalTime>
  <Words>920</Words>
  <Application>Microsoft Office PowerPoint</Application>
  <PresentationFormat>On-screen Show (16:9)</PresentationFormat>
  <Paragraphs>84</Paragraphs>
  <Slides>17</Slides>
  <Notes>17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IBM Plex Sans</vt:lpstr>
      <vt:lpstr>Nunito</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Ramar Velusamy</cp:lastModifiedBy>
  <cp:revision>164</cp:revision>
  <dcterms:modified xsi:type="dcterms:W3CDTF">2024-04-18T18:38:40Z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